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73" autoAdjust="0"/>
  </p:normalViewPr>
  <p:slideViewPr>
    <p:cSldViewPr>
      <p:cViewPr>
        <p:scale>
          <a:sx n="118" d="100"/>
          <a:sy n="118" d="100"/>
        </p:scale>
        <p:origin x="-1434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1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E623588A-E26A-458E-9153-D76AA5FB239A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667795C1-860F-44A5-AC8B-0BD57838C8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588A-E26A-458E-9153-D76AA5FB239A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795C1-860F-44A5-AC8B-0BD57838C8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588A-E26A-458E-9153-D76AA5FB239A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795C1-860F-44A5-AC8B-0BD57838C8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588A-E26A-458E-9153-D76AA5FB239A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795C1-860F-44A5-AC8B-0BD57838C8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588A-E26A-458E-9153-D76AA5FB239A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795C1-860F-44A5-AC8B-0BD57838C8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588A-E26A-458E-9153-D76AA5FB239A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795C1-860F-44A5-AC8B-0BD57838C86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588A-E26A-458E-9153-D76AA5FB239A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795C1-860F-44A5-AC8B-0BD57838C86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588A-E26A-458E-9153-D76AA5FB239A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795C1-860F-44A5-AC8B-0BD57838C8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588A-E26A-458E-9153-D76AA5FB239A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795C1-860F-44A5-AC8B-0BD57838C8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E623588A-E26A-458E-9153-D76AA5FB239A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667795C1-860F-44A5-AC8B-0BD57838C8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E623588A-E26A-458E-9153-D76AA5FB239A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667795C1-860F-44A5-AC8B-0BD57838C8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E623588A-E26A-458E-9153-D76AA5FB239A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67795C1-860F-44A5-AC8B-0BD57838C86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2362200"/>
            <a:ext cx="5486400" cy="1600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Showcard Gothic" panose="04020904020102020604" pitchFamily="82" charset="0"/>
              </a:rPr>
              <a:t>GSU Resources Jeopardy</a:t>
            </a:r>
            <a:endParaRPr lang="en-US" dirty="0">
              <a:latin typeface="Showcard Gothic" panose="040209040201020206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868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6517440" cy="3962400"/>
          </a:xfrm>
        </p:spPr>
        <p:txBody>
          <a:bodyPr/>
          <a:lstStyle/>
          <a:p>
            <a:r>
              <a:rPr lang="en-US" dirty="0" smtClean="0"/>
              <a:t>Lost &amp; don’t know where to go? I can give you and idea</a:t>
            </a:r>
            <a:br>
              <a:rPr lang="en-US" dirty="0" smtClean="0"/>
            </a:br>
            <a:r>
              <a:rPr lang="en-US" dirty="0" smtClean="0"/>
              <a:t>…and then an ID.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929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90800"/>
            <a:ext cx="8041440" cy="1442674"/>
          </a:xfrm>
        </p:spPr>
        <p:txBody>
          <a:bodyPr/>
          <a:lstStyle/>
          <a:p>
            <a:r>
              <a:rPr lang="en-US" dirty="0" smtClean="0"/>
              <a:t>The Welcome Center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254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981200"/>
            <a:ext cx="6831933" cy="1442674"/>
          </a:xfrm>
        </p:spPr>
        <p:txBody>
          <a:bodyPr/>
          <a:lstStyle/>
          <a:p>
            <a:r>
              <a:rPr lang="en-US" dirty="0" smtClean="0"/>
              <a:t>Need to de-stress after that test?  Visit me…for free.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778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133600"/>
            <a:ext cx="5181600" cy="1447800"/>
          </a:xfrm>
        </p:spPr>
        <p:txBody>
          <a:bodyPr/>
          <a:lstStyle/>
          <a:p>
            <a:r>
              <a:rPr lang="en-US" dirty="0" smtClean="0"/>
              <a:t>The Rec &amp; Fit Center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64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371600"/>
            <a:ext cx="7024744" cy="2590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I’m open later than most banks, Mon. - Thurs. 8:30am to 7pm, &amp; Friday 8:30am to 5pm… because I know your money matters.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651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590800"/>
            <a:ext cx="7024744" cy="1143000"/>
          </a:xfrm>
        </p:spPr>
        <p:txBody>
          <a:bodyPr/>
          <a:lstStyle/>
          <a:p>
            <a:r>
              <a:rPr lang="en-US" dirty="0" smtClean="0"/>
              <a:t>The Financial Aid Office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818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05000"/>
            <a:ext cx="7024744" cy="1905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I’m open </a:t>
            </a:r>
            <a:r>
              <a:rPr lang="en-US" dirty="0"/>
              <a:t>every Tuesday from </a:t>
            </a:r>
            <a:r>
              <a:rPr lang="en-US" dirty="0" smtClean="0"/>
              <a:t>12pm-5pm…feeding the need to give &amp; receive…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094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819400"/>
            <a:ext cx="7024744" cy="1143000"/>
          </a:xfrm>
        </p:spPr>
        <p:txBody>
          <a:bodyPr/>
          <a:lstStyle/>
          <a:p>
            <a:r>
              <a:rPr lang="en-US" dirty="0" smtClean="0"/>
              <a:t>The GSU Food Pantry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012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981200"/>
            <a:ext cx="7024744" cy="2286000"/>
          </a:xfrm>
        </p:spPr>
        <p:txBody>
          <a:bodyPr/>
          <a:lstStyle/>
          <a:p>
            <a:r>
              <a:rPr lang="en-US" dirty="0" smtClean="0"/>
              <a:t>“I can show you the World, Shining, Shimmering, Splendid…”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35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76400"/>
            <a:ext cx="7024744" cy="2819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Study Abroad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(via The Office of International Services)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017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76400"/>
            <a:ext cx="7315200" cy="2819400"/>
          </a:xfrm>
        </p:spPr>
        <p:txBody>
          <a:bodyPr>
            <a:normAutofit/>
          </a:bodyPr>
          <a:lstStyle/>
          <a:p>
            <a:r>
              <a:rPr lang="en-US" dirty="0" smtClean="0"/>
              <a:t>I am interested in your holistic 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57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2362200"/>
            <a:ext cx="7024744" cy="1905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I’m everywhere on campus, all the time, making sure everything’s fine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231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2325136"/>
          </a:xfrm>
        </p:spPr>
        <p:txBody>
          <a:bodyPr>
            <a:normAutofit/>
          </a:bodyPr>
          <a:lstStyle/>
          <a:p>
            <a:r>
              <a:rPr lang="en-US" dirty="0" smtClean="0"/>
              <a:t>The Department of Public Safety/Campus Police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543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2971800"/>
            <a:ext cx="7024744" cy="1524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If you’re slowed down by injury, I can help you stay up to speed…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 can also help you if you have an IEP…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806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0"/>
            <a:ext cx="7024744" cy="1371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Disability Services</a:t>
            </a:r>
            <a:br>
              <a:rPr lang="en-US" dirty="0" smtClean="0"/>
            </a:br>
            <a:r>
              <a:rPr lang="en-US" dirty="0" smtClean="0"/>
              <a:t>(via the ARC)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801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2057400"/>
            <a:ext cx="7024744" cy="1828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Feeling overwrought with </a:t>
            </a:r>
            <a:r>
              <a:rPr lang="en-US" dirty="0" err="1" smtClean="0"/>
              <a:t>Rachetness</a:t>
            </a:r>
            <a:r>
              <a:rPr lang="en-US" dirty="0" smtClean="0"/>
              <a:t>?  Visit me for some cultured relief…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410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3"/>
            <a:ext cx="7024744" cy="1295989"/>
          </a:xfrm>
        </p:spPr>
        <p:txBody>
          <a:bodyPr/>
          <a:lstStyle/>
          <a:p>
            <a:r>
              <a:rPr lang="en-US" dirty="0" smtClean="0"/>
              <a:t>The Art Gallery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3"/>
            <a:ext cx="6777317" cy="1257748"/>
          </a:xfrm>
        </p:spPr>
        <p:txBody>
          <a:bodyPr/>
          <a:lstStyle/>
          <a:p>
            <a:r>
              <a:rPr lang="en-US" dirty="0" smtClean="0"/>
              <a:t>Or Center for Performing Arts</a:t>
            </a:r>
          </a:p>
          <a:p>
            <a:r>
              <a:rPr lang="en-US" dirty="0" smtClean="0"/>
              <a:t>Or Sculpture Park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849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905000"/>
            <a:ext cx="7024744" cy="3200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Don’t know what you want to be when you grow up? 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 can help you figure that out…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64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667000"/>
            <a:ext cx="7024744" cy="1143000"/>
          </a:xfrm>
        </p:spPr>
        <p:txBody>
          <a:bodyPr/>
          <a:lstStyle/>
          <a:p>
            <a:r>
              <a:rPr lang="en-US" dirty="0" smtClean="0"/>
              <a:t>Career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028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3620536"/>
          </a:xfrm>
        </p:spPr>
        <p:txBody>
          <a:bodyPr/>
          <a:lstStyle/>
          <a:p>
            <a:r>
              <a:rPr lang="en-US" dirty="0" smtClean="0"/>
              <a:t>You’ll see </a:t>
            </a:r>
            <a:r>
              <a:rPr lang="en-US" dirty="0" err="1" smtClean="0"/>
              <a:t>Jax</a:t>
            </a:r>
            <a:r>
              <a:rPr lang="en-US" dirty="0" smtClean="0"/>
              <a:t> &amp; GSU logos everywhere…and if you need a pen, I’ve got plenty to spare…for a small price of course.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140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133600"/>
            <a:ext cx="7024744" cy="1143000"/>
          </a:xfrm>
        </p:spPr>
        <p:txBody>
          <a:bodyPr/>
          <a:lstStyle/>
          <a:p>
            <a:r>
              <a:rPr lang="en-US" dirty="0" smtClean="0"/>
              <a:t>The Bookstore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29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2667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Batang" panose="02030600000101010101" pitchFamily="18" charset="-127"/>
              </a:rPr>
              <a:t>The Academic Resource Center </a:t>
            </a:r>
            <a:br>
              <a:rPr lang="en-US" dirty="0" smtClean="0">
                <a:ea typeface="Batang" panose="02030600000101010101" pitchFamily="18" charset="-127"/>
              </a:rPr>
            </a:br>
            <a:r>
              <a:rPr lang="en-US" dirty="0" smtClean="0">
                <a:ea typeface="Batang" panose="02030600000101010101" pitchFamily="18" charset="-127"/>
              </a:rPr>
              <a:t/>
            </a:r>
            <a:br>
              <a:rPr lang="en-US" dirty="0" smtClean="0">
                <a:ea typeface="Batang" panose="02030600000101010101" pitchFamily="18" charset="-127"/>
              </a:rPr>
            </a:br>
            <a:r>
              <a:rPr lang="en-US" dirty="0" smtClean="0">
                <a:ea typeface="Batang" panose="02030600000101010101" pitchFamily="18" charset="-127"/>
              </a:rPr>
              <a:t/>
            </a:r>
            <a:br>
              <a:rPr lang="en-US" dirty="0" smtClean="0">
                <a:ea typeface="Batang" panose="02030600000101010101" pitchFamily="18" charset="-127"/>
              </a:rPr>
            </a:br>
            <a:endParaRPr lang="en-US" dirty="0"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04020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752600"/>
            <a:ext cx="7024744" cy="32395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Got a Title IX concern &amp; don’t know where to turn?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 can lend you an ear..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22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667000"/>
            <a:ext cx="7024744" cy="1143000"/>
          </a:xfrm>
        </p:spPr>
        <p:txBody>
          <a:bodyPr/>
          <a:lstStyle/>
          <a:p>
            <a:r>
              <a:rPr lang="en-US" dirty="0" smtClean="0"/>
              <a:t>Human 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441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752600"/>
            <a:ext cx="7024744" cy="2209800"/>
          </a:xfrm>
        </p:spPr>
        <p:txBody>
          <a:bodyPr>
            <a:normAutofit/>
          </a:bodyPr>
          <a:lstStyle/>
          <a:p>
            <a:r>
              <a:rPr lang="en-US" dirty="0" smtClean="0"/>
              <a:t>I can help you “Be the Change You Wish to See in the World”.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039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514600"/>
            <a:ext cx="7024744" cy="1143000"/>
          </a:xfrm>
        </p:spPr>
        <p:txBody>
          <a:bodyPr/>
          <a:lstStyle/>
          <a:p>
            <a:r>
              <a:rPr lang="en-US" dirty="0" smtClean="0"/>
              <a:t>Civic Engagement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789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981200"/>
            <a:ext cx="7024744" cy="1524000"/>
          </a:xfrm>
        </p:spPr>
        <p:txBody>
          <a:bodyPr>
            <a:normAutofit/>
          </a:bodyPr>
          <a:lstStyle/>
          <a:p>
            <a:r>
              <a:rPr lang="en-US" dirty="0" smtClean="0"/>
              <a:t>Getting involved with me is great for your resume…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23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2782336"/>
          </a:xfrm>
        </p:spPr>
        <p:txBody>
          <a:bodyPr/>
          <a:lstStyle/>
          <a:p>
            <a:r>
              <a:rPr lang="en-US" dirty="0" smtClean="0"/>
              <a:t>Student Life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43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024744" cy="5410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APA anxiety?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MLA melancholy?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Got the “Annotated bibliography” blues?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Come see me for a cure…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039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2934736"/>
          </a:xfrm>
        </p:spPr>
        <p:txBody>
          <a:bodyPr>
            <a:normAutofit/>
          </a:bodyPr>
          <a:lstStyle/>
          <a:p>
            <a:r>
              <a:rPr lang="en-US" dirty="0" smtClean="0"/>
              <a:t>The Writing Center</a:t>
            </a:r>
            <a:br>
              <a:rPr lang="en-US" dirty="0" smtClean="0"/>
            </a:br>
            <a:r>
              <a:rPr lang="en-US" dirty="0" smtClean="0"/>
              <a:t>(via the ARC)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876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362200"/>
            <a:ext cx="70866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I here to help meet your most basic needs…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906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362200"/>
            <a:ext cx="6858000" cy="1447800"/>
          </a:xfrm>
        </p:spPr>
        <p:txBody>
          <a:bodyPr>
            <a:normAutofit/>
          </a:bodyPr>
          <a:lstStyle/>
          <a:p>
            <a:r>
              <a:rPr lang="en-US" dirty="0" smtClean="0"/>
              <a:t>Auxiliary Services &amp; University Housing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127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0"/>
            <a:ext cx="8041440" cy="2133600"/>
          </a:xfrm>
        </p:spPr>
        <p:txBody>
          <a:bodyPr>
            <a:normAutofit/>
          </a:bodyPr>
          <a:lstStyle/>
          <a:p>
            <a:r>
              <a:rPr lang="en-US" dirty="0" smtClean="0"/>
              <a:t>If you have a 20 page research paper to do, and don’t know where to start…try visiting 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694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828800"/>
            <a:ext cx="7024744" cy="1524000"/>
          </a:xfrm>
        </p:spPr>
        <p:txBody>
          <a:bodyPr/>
          <a:lstStyle/>
          <a:p>
            <a:r>
              <a:rPr lang="en-US" dirty="0" smtClean="0"/>
              <a:t>I’m here to help, because I know it takes a village….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207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81200"/>
            <a:ext cx="7024744" cy="1752600"/>
          </a:xfrm>
        </p:spPr>
        <p:txBody>
          <a:bodyPr/>
          <a:lstStyle/>
          <a:p>
            <a:r>
              <a:rPr lang="en-US" dirty="0" smtClean="0"/>
              <a:t>Family Development Center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686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362200"/>
            <a:ext cx="7024744" cy="2819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I’ll want to see your ID or DD214…So I can better link you to the resources you need.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042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2629936"/>
          </a:xfrm>
        </p:spPr>
        <p:txBody>
          <a:bodyPr>
            <a:normAutofit/>
          </a:bodyPr>
          <a:lstStyle/>
          <a:p>
            <a:r>
              <a:rPr lang="en-US" dirty="0" smtClean="0"/>
              <a:t>The Veterans Resource Center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431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514600"/>
            <a:ext cx="7848600" cy="2057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 can show you around, help you pick classes, and address concerns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02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2553736"/>
          </a:xfrm>
        </p:spPr>
        <p:txBody>
          <a:bodyPr/>
          <a:lstStyle/>
          <a:p>
            <a:r>
              <a:rPr lang="en-US" dirty="0" smtClean="0"/>
              <a:t>New Student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223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1371600"/>
            <a:ext cx="6078120" cy="3297238"/>
          </a:xfrm>
        </p:spPr>
        <p:txBody>
          <a:bodyPr/>
          <a:lstStyle/>
          <a:p>
            <a:r>
              <a:rPr lang="en-US" dirty="0" smtClean="0"/>
              <a:t>The Library</a:t>
            </a:r>
            <a:br>
              <a:rPr lang="en-US" dirty="0" smtClean="0"/>
            </a:br>
            <a:r>
              <a:rPr lang="en-US" sz="3200" dirty="0" smtClean="0"/>
              <a:t>(and then the ARC)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66334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895600"/>
            <a:ext cx="7010400" cy="1371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Technically, I’m the central point for connectivity…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479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2819400"/>
            <a:ext cx="4020720" cy="1163638"/>
          </a:xfrm>
        </p:spPr>
        <p:txBody>
          <a:bodyPr/>
          <a:lstStyle/>
          <a:p>
            <a:r>
              <a:rPr lang="en-US" dirty="0" smtClean="0"/>
              <a:t>The C.U.B.E.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195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133600"/>
            <a:ext cx="6974640" cy="2306637"/>
          </a:xfrm>
        </p:spPr>
        <p:txBody>
          <a:bodyPr>
            <a:normAutofit/>
          </a:bodyPr>
          <a:lstStyle/>
          <a:p>
            <a:r>
              <a:rPr lang="en-US" dirty="0" smtClean="0"/>
              <a:t>I am where it all starts…and occasionally restarts.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037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041440" cy="1442674"/>
          </a:xfrm>
        </p:spPr>
        <p:txBody>
          <a:bodyPr/>
          <a:lstStyle/>
          <a:p>
            <a:r>
              <a:rPr lang="en-US" dirty="0" smtClean="0"/>
              <a:t>The Admissions Office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276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102</TotalTime>
  <Words>378</Words>
  <Application>Microsoft Office PowerPoint</Application>
  <PresentationFormat>On-screen Show (4:3)</PresentationFormat>
  <Paragraphs>47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Pushpin</vt:lpstr>
      <vt:lpstr>GSU Resources Jeopardy</vt:lpstr>
      <vt:lpstr>I am interested in your holistic health</vt:lpstr>
      <vt:lpstr>The Academic Resource Center    </vt:lpstr>
      <vt:lpstr>If you have a 20 page research paper to do, and don’t know where to start…try visiting me.</vt:lpstr>
      <vt:lpstr>The Library (and then the ARC)</vt:lpstr>
      <vt:lpstr>Technically, I’m the central point for connectivity…  </vt:lpstr>
      <vt:lpstr>The C.U.B.E.</vt:lpstr>
      <vt:lpstr>I am where it all starts…and occasionally restarts.</vt:lpstr>
      <vt:lpstr>The Admissions Office</vt:lpstr>
      <vt:lpstr>Lost &amp; don’t know where to go? I can give you and idea …and then an ID.</vt:lpstr>
      <vt:lpstr>The Welcome Center</vt:lpstr>
      <vt:lpstr>Need to de-stress after that test?  Visit me…for free.</vt:lpstr>
      <vt:lpstr>The Rec &amp; Fit Center</vt:lpstr>
      <vt:lpstr>I’m open later than most banks, Mon. - Thurs. 8:30am to 7pm, &amp; Friday 8:30am to 5pm… because I know your money matters.</vt:lpstr>
      <vt:lpstr>The Financial Aid Office</vt:lpstr>
      <vt:lpstr>I’m open every Tuesday from 12pm-5pm…feeding the need to give &amp; receive…</vt:lpstr>
      <vt:lpstr>The GSU Food Pantry</vt:lpstr>
      <vt:lpstr>“I can show you the World, Shining, Shimmering, Splendid…”</vt:lpstr>
      <vt:lpstr> Study Abroad  (via The Office of International Services)</vt:lpstr>
      <vt:lpstr>I’m everywhere on campus, all the time, making sure everything’s fine</vt:lpstr>
      <vt:lpstr>The Department of Public Safety/Campus Police</vt:lpstr>
      <vt:lpstr>If you’re slowed down by injury, I can help you stay up to speed…  I can also help you if you have an IEP…</vt:lpstr>
      <vt:lpstr>Disability Services (via the ARC)</vt:lpstr>
      <vt:lpstr>Feeling overwrought with Rachetness?  Visit me for some cultured relief…</vt:lpstr>
      <vt:lpstr>The Art Gallery</vt:lpstr>
      <vt:lpstr>Don’t know what you want to be when you grow up?    I can help you figure that out…</vt:lpstr>
      <vt:lpstr>Career Services</vt:lpstr>
      <vt:lpstr>You’ll see Jax &amp; GSU logos everywhere…and if you need a pen, I’ve got plenty to spare…for a small price of course.</vt:lpstr>
      <vt:lpstr>The Bookstore</vt:lpstr>
      <vt:lpstr>Got a Title IX concern &amp; don’t know where to turn?  I can lend you an ear.. </vt:lpstr>
      <vt:lpstr>Human Resources</vt:lpstr>
      <vt:lpstr>I can help you “Be the Change You Wish to See in the World”.</vt:lpstr>
      <vt:lpstr>Civic Engagement</vt:lpstr>
      <vt:lpstr>Getting involved with me is great for your resume…</vt:lpstr>
      <vt:lpstr>Student Life</vt:lpstr>
      <vt:lpstr>APA anxiety?   MLA melancholy?  Got the “Annotated bibliography” blues?   Come see me for a cure…</vt:lpstr>
      <vt:lpstr>The Writing Center (via the ARC)</vt:lpstr>
      <vt:lpstr>I here to help meet your most basic needs… </vt:lpstr>
      <vt:lpstr>Auxiliary Services &amp; University Housing</vt:lpstr>
      <vt:lpstr>I’m here to help, because I know it takes a village….</vt:lpstr>
      <vt:lpstr>Family Development Center</vt:lpstr>
      <vt:lpstr>I’ll want to see your ID or DD214…So I can better link you to the resources you need. </vt:lpstr>
      <vt:lpstr>The Veterans Resource Center</vt:lpstr>
      <vt:lpstr>I can show you around, help you pick classes, and address concerns</vt:lpstr>
      <vt:lpstr>New Student Programs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Love Jordan, Jessica</dc:creator>
  <cp:lastModifiedBy>acsuser</cp:lastModifiedBy>
  <cp:revision>14</cp:revision>
  <dcterms:created xsi:type="dcterms:W3CDTF">2015-08-13T14:53:25Z</dcterms:created>
  <dcterms:modified xsi:type="dcterms:W3CDTF">2016-04-07T15:47:02Z</dcterms:modified>
</cp:coreProperties>
</file>